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1"/>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17" r:id="rId26"/>
    <p:sldId id="301" r:id="rId27"/>
    <p:sldId id="261" r:id="rId28"/>
    <p:sldId id="321" r:id="rId29"/>
    <p:sldId id="322" r:id="rId30"/>
    <p:sldId id="323" r:id="rId31"/>
    <p:sldId id="324" r:id="rId32"/>
    <p:sldId id="325" r:id="rId33"/>
    <p:sldId id="326" r:id="rId34"/>
    <p:sldId id="328" r:id="rId35"/>
    <p:sldId id="327" r:id="rId36"/>
    <p:sldId id="330" r:id="rId37"/>
    <p:sldId id="331" r:id="rId38"/>
    <p:sldId id="329" r:id="rId39"/>
    <p:sldId id="332"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Fira Code" panose="020B0809050000020004" pitchFamily="49" charset="0"/>
      <p:regular r:id="rId47"/>
      <p:bold r:id="rId48"/>
    </p:embeddedFont>
    <p:embeddedFont>
      <p:font typeface="Montserrat" panose="00000500000000000000" pitchFamily="2" charset="0"/>
      <p:regular r:id="rId49"/>
      <p:bold r:id="rId50"/>
      <p:italic r:id="rId51"/>
      <p:boldItalic r:id="rId52"/>
    </p:embeddedFont>
    <p:embeddedFont>
      <p:font typeface="Montserrat Black" panose="00000A00000000000000" pitchFamily="2" charset="0"/>
      <p:bold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7" d="100"/>
          <a:sy n="107" d="100"/>
        </p:scale>
        <p:origin x="7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6"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92565" y="1490062"/>
                <a:ext cx="5137499"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ya que en nuestra lista, con un ordenamiento por burbuja hace 15 intercambios, y con el ordenamiento por selección hace 5 . Sin embargo, todavía no es el mas eficiente para grandes conjuntos de datos.&gt;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92565" y="1490062"/>
                <a:ext cx="5137499" cy="1980671"/>
              </a:xfrm>
              <a:prstGeom prst="rect">
                <a:avLst/>
              </a:prstGeom>
              <a:blipFill>
                <a:blip r:embed="rId3"/>
                <a:stretch>
                  <a:fillRect t="-8308" r="-1068" b="-5846"/>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43CA5BD-BBCA-320E-5ED2-CF75ED9B53C1}"/>
              </a:ext>
            </a:extLst>
          </p:cNvPr>
          <p:cNvPicPr>
            <a:picLocks noChangeAspect="1"/>
          </p:cNvPicPr>
          <p:nvPr/>
        </p:nvPicPr>
        <p:blipFill>
          <a:blip r:embed="rId3"/>
          <a:stretch>
            <a:fillRect/>
          </a:stretch>
        </p:blipFill>
        <p:spPr>
          <a:xfrm>
            <a:off x="2071585" y="791744"/>
            <a:ext cx="5415065" cy="2923006"/>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más pequeñas hasta que cada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9244" y="1151940"/>
            <a:ext cx="3638399" cy="3605798"/>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estables y su tiempo de ejecución es O(n log n) en el mejor, peor y promedio de los casos, lo que lo hace una opción popular para aplicaciones críticas en términos de tiempo. 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requiere más memoria y tiempo.</a:t>
            </a:r>
            <a:r>
              <a:rPr lang="es-ES" dirty="0"/>
              <a:t>&gt;</a:t>
            </a:r>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3"/>
            <a:ext cx="375340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A4E4E122-A41D-D91D-DD10-EC0C3EEAEFEC}"/>
              </a:ext>
            </a:extLst>
          </p:cNvPr>
          <p:cNvPicPr>
            <a:picLocks noChangeAspect="1"/>
          </p:cNvPicPr>
          <p:nvPr/>
        </p:nvPicPr>
        <p:blipFill>
          <a:blip r:embed="rId3"/>
          <a:stretch>
            <a:fillRect/>
          </a:stretch>
        </p:blipFill>
        <p:spPr>
          <a:xfrm>
            <a:off x="1265897" y="794584"/>
            <a:ext cx="3362194" cy="2855812"/>
          </a:xfrm>
          <a:prstGeom prst="rect">
            <a:avLst/>
          </a:prstGeom>
        </p:spPr>
      </p:pic>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60057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8" name="Imagen 17">
            <a:extLst>
              <a:ext uri="{FF2B5EF4-FFF2-40B4-BE49-F238E27FC236}">
                <a16:creationId xmlns:a16="http://schemas.microsoft.com/office/drawing/2014/main" id="{5A8BC0BB-209A-D012-76EA-563E82C84D8E}"/>
              </a:ext>
            </a:extLst>
          </p:cNvPr>
          <p:cNvPicPr>
            <a:picLocks noChangeAspect="1"/>
          </p:cNvPicPr>
          <p:nvPr/>
        </p:nvPicPr>
        <p:blipFill>
          <a:blip r:embed="rId4"/>
          <a:stretch>
            <a:fillRect/>
          </a:stretch>
        </p:blipFill>
        <p:spPr>
          <a:xfrm>
            <a:off x="5076695" y="772422"/>
            <a:ext cx="3374361" cy="2949472"/>
          </a:xfrm>
          <a:prstGeom prst="rect">
            <a:avLst/>
          </a:prstGeom>
        </p:spPr>
      </p:pic>
    </p:spTree>
    <p:extLst>
      <p:ext uri="{BB962C8B-B14F-4D97-AF65-F5344CB8AC3E}">
        <p14:creationId xmlns:p14="http://schemas.microsoft.com/office/powerpoint/2010/main" val="273719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714502" y="542923"/>
            <a:ext cx="6657974" cy="402193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400E6EE-8523-0C6A-F947-D48D94EB7051}"/>
              </a:ext>
            </a:extLst>
          </p:cNvPr>
          <p:cNvPicPr>
            <a:picLocks noChangeAspect="1"/>
          </p:cNvPicPr>
          <p:nvPr/>
        </p:nvPicPr>
        <p:blipFill>
          <a:blip r:embed="rId3"/>
          <a:stretch>
            <a:fillRect/>
          </a:stretch>
        </p:blipFill>
        <p:spPr>
          <a:xfrm>
            <a:off x="2043955" y="850726"/>
            <a:ext cx="6014195" cy="2456829"/>
          </a:xfrm>
          <a:prstGeom prst="rect">
            <a:avLst/>
          </a:prstGeom>
        </p:spPr>
      </p:pic>
    </p:spTree>
    <p:extLst>
      <p:ext uri="{BB962C8B-B14F-4D97-AF65-F5344CB8AC3E}">
        <p14:creationId xmlns:p14="http://schemas.microsoft.com/office/powerpoint/2010/main" val="399774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92565" y="1698359"/>
            <a:ext cx="3699282" cy="1980671"/>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algoritmo por selección es un algoritmo de ordenamiento que funciona encontrando el elemento mínimo en una lista e intercambiándolo con el primer elemento no ordenado.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A628E7F-612A-E98E-43F3-231366C67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61" y="1417701"/>
            <a:ext cx="2225040" cy="2916555"/>
          </a:xfrm>
          <a:prstGeom prst="rect">
            <a:avLst/>
          </a:prstGeom>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1312</Words>
  <Application>Microsoft Office PowerPoint</Application>
  <PresentationFormat>Presentación en pantalla (16:9)</PresentationFormat>
  <Paragraphs>98</Paragraphs>
  <Slides>39</Slides>
  <Notes>39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39</vt:i4>
      </vt:variant>
    </vt:vector>
  </HeadingPairs>
  <TitlesOfParts>
    <vt:vector size="47" baseType="lpstr">
      <vt:lpstr>Arial</vt:lpstr>
      <vt:lpstr>Cambria Math</vt:lpstr>
      <vt:lpstr>Montserrat</vt:lpstr>
      <vt:lpstr>Montserrat Black</vt:lpstr>
      <vt:lpstr>Times New Roman</vt:lpstr>
      <vt:lpstr>Fira Code</vt:lpstr>
      <vt:lpstr>Calibri</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insersión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ROY BRAYAM GOMEZ PRADO</cp:lastModifiedBy>
  <cp:revision>11</cp:revision>
  <dcterms:modified xsi:type="dcterms:W3CDTF">2023-02-03T05:53:04Z</dcterms:modified>
</cp:coreProperties>
</file>